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2858750" cy="7232650"/>
  <p:notesSz cx="6858000" cy="9144000"/>
  <p:defaultTextStyle>
    <a:defPPr>
      <a:defRPr lang="zh-CN"/>
    </a:defPPr>
    <a:lvl1pPr marL="0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1pPr>
    <a:lvl2pPr marL="482163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2pPr>
    <a:lvl3pPr marL="96432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3pPr>
    <a:lvl4pPr marL="144648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4pPr>
    <a:lvl5pPr marL="192865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5pPr>
    <a:lvl6pPr marL="241081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6pPr>
    <a:lvl7pPr marL="289297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7pPr>
    <a:lvl8pPr marL="337514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8pPr>
    <a:lvl9pPr marL="3857305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6809C-975B-4BF3-A52D-06BB182D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85FD6F-C1CB-4D36-825B-B2D21DF6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59F3-FC12-495D-897D-053318BD073E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D4013F-2AC2-4D02-948C-F75AC5C1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A3C862-D460-429D-A2C1-C0C257F3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89B0D-7016-4C4C-9DC9-86E34C75BD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14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D854C2-F6FF-4B85-B77E-B86A2CBD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F351CA-77DE-477B-BC7A-C28A82CFD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812508-F5CF-4F02-95EE-6E3CF6062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E59F3-FC12-495D-897D-053318BD073E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BD220-F91E-412E-8566-D895514B5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62EFE8-EB2E-4C61-BC2E-7BC2864A5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89B0D-7016-4C4C-9DC9-86E34C75BD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86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8324D2-51D7-46CC-9E21-4A8BB445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55618A-CC10-475F-9D59-5B1565AA5A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EE2866-B305-440A-9D0A-F2D13821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C3D7B2-8E95-4471-B397-9B1160B153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58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62A6DB-6479-42A7-A474-B83283D9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C1A87F-C082-4D17-B931-DEA379FEB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65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BB5A41-B9DC-4DCC-A894-22B30038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DBE2D9-5162-45D6-879B-47DC54E86C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5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4A5143-AD13-4376-BCFD-82BC729B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206CAB-7680-4DF5-86BC-80DE66EFFB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94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9E0034-258B-4FB5-B92D-A940CA03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3DE846-C1FC-41D4-9A51-1C7DA54AA3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63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15EE14-21D8-4C89-B5E0-94878C05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B746E8-A746-433A-A5BC-7D0D4FCA88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77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63B636-56E2-4504-ADCF-802E04FA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D0B389-12AA-49D8-ACAE-F8F91D0578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14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FF1860-520D-43D8-8A65-A7F1D549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56A4FA-FC23-47EC-9264-9E58D76E41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9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91BE46-7956-47BC-84CC-D6873AAF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30340F-5E1E-43E9-97A7-9D639C7365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5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330D76-AB9D-4DE4-BC9D-BDA5CB0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D5D8A2-DF55-4E64-ACFE-1131DF6D66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9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D5E803-50AC-4656-BC98-B5E56427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89B33B-6049-4466-83F5-6AAF7A47E5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75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F12F9D-25D1-46A5-91FE-34848BBE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3D4B44-C413-45C9-9C96-F34E8FD173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07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B11B1F-9B04-4E23-8E61-6CA75DB4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CC9C1B-14CF-46E9-93EA-44723ACA93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64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509DF4-F6F8-4BCC-B150-6F66BF94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ADE81F-03D8-4607-A15B-882DD1BE33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00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9566DB-305F-41AD-A76D-4BCFF3AC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FC80F-20AE-489C-8117-8B56E49C7F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59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45581F-1E1D-471E-87E6-6F460913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1AF307-C875-4EAC-B589-6C72AFF027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6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D0723D-5352-4193-BC75-E485B155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4F2E4A-4915-4166-9287-B550E0DC0B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04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393A1F-E065-464A-96FA-56D1FE6A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50E67C-6BAB-448A-AD13-39F6F431E1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44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92E1D8-DF59-4A8C-A60D-DAD467F0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AD52DA-DD09-43B0-83F9-1A8C60BD18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61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5C2E25-4982-411E-B3F5-A3E3AD38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44D702-5C14-4656-9622-BBA9AC9107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74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1BA4E5-1C4C-450F-94CD-95301074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6934D5-8589-4BAF-ACC8-9A78364158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2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B854A4-0658-4143-8576-F82C6703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5B77DC-78CF-4C65-829C-7F2836AC7C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A27766-36D7-4E97-ABED-180F4A17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6B0233-F192-45D9-AE49-E22B0546FA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43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328994-DDDB-485D-B9FA-E8F6B85B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8A42F7-C695-4AFF-B106-1FEFC9DAE7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4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69EC7C-5EEA-4B19-A7D3-68FD35ED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5AD4A9-878B-4B9E-8A3F-746F6819D9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40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4DBAC7-F1BE-4475-81FE-A54FD222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797C30-519F-45D4-9FD1-A6DA4FAEA4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64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186792-DEE8-47BF-99ED-7B8ADBAA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00B9AB-7182-4F7B-BCB7-0A5B3203D6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11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13D1CF-4614-4A2A-9DC1-C82444CA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6FD9BC-7297-470B-AF2A-2CDEB09DBB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74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B5D9D2-A3C5-4D8A-8F86-416FF522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45CC7C-AF69-4645-BC5F-CDE951EDFC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75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BC0736-9717-4892-8E8D-129160BD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2DEB2C-B606-4D4B-A694-AD5CFF0052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68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9909C3-1D40-4B3B-B1D1-C847E44A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C9D2BB-E2E1-4866-B2FD-9FB12C9F9E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48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D9A688-184C-4001-A3F9-01F8BF4E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722647-0166-46B9-A034-6A013C8758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25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D5B59A-615E-41D0-9370-CB844EAE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A43DD9-2B77-4E84-82B3-0C1325A16A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6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CF4E26-5D92-4EC0-870C-62013B22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EC139-640F-4C56-AFD3-5BC9906BB7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41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7BC4D6-B79B-4BAF-9D8D-50677B6A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32642E-7B8E-4E5D-AC50-70FEF67FBD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05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91C138-B4AB-4319-81B2-EF2AFECA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823B15-18FA-404A-A04B-8F4B3880B6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99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194104-C986-4E81-8203-A9AD6712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58DF6E-E344-4516-BF96-915B0D3EDA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28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AB60FC-8AED-4678-9634-B100F85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B60FFA-7A10-4F8E-995D-C97FA8B3AB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47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7B65E2-FAF7-4B5D-A1E5-5B346D77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6194AD-C44C-4D9E-BE7D-7BF5B5FE89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1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06652C-A09E-4061-8D51-EE76107D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4BA4F4-26C1-4C4D-AF52-ECEDDCCC89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54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73A59C-5DB9-48CB-A22C-BB279ED6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A225F7-C924-4EAA-9881-4AC8554ED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92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2BF1B4-758E-41E0-94C2-C3CC46EC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00D5E7-35A8-46CC-8749-2BFE6DFB02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70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F2CFEB-A53A-45B7-9284-D753A00E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B99765-C002-474F-A885-B5B949593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50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297613-B57D-447A-A056-85ADBE75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8C901B-2F76-47B7-90B0-65319D744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31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E809A5-B58E-4C12-A34A-24350381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E611E6-03E9-4A55-88C9-3B4F4EA3B1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88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C09118-1B6F-42BB-BD05-9AD533F6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84DB-F42A-43FA-A7E4-E3B639F581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71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791D2D-9454-44BF-B01B-AC384B3D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783EBF-BD9F-4B04-8CE7-74D023F9E0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02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BE013D-57A8-4245-A97A-05126859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8E169E-66C4-49E0-89BA-89A520A1C0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4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F64240-69D2-425A-ABA7-06FB6F7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FDA817-416E-48F9-AB1A-C6FD2EC900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33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32FFCF-AC33-47CF-97E1-BD17D378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450D53-9A2E-4CB1-AD9B-730E173D3D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7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1F370C-9CA8-46C0-A510-B2D934F8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048391-3C95-4CF8-BC22-B5EBBD4CFB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32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760B74-EDE1-4A85-956F-C932F18D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3CEF3C-681D-4B48-A538-6DCB398552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72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25694C-66DF-43BD-8645-F3307F31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F43755-FBB5-4A03-809E-BB92EC7AB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30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26B741-99AD-485B-BBBC-C0ECCC93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F9904A-6DFF-47EA-B156-8642C4F8B1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87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868F6D-C295-48E8-84A5-E6BD917E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45D9D4-E912-4ABF-9FB6-919102A890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16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2E98B6-42E1-4A90-B1D8-352E879D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4275C5-D924-42A4-9C4A-0E04250BC3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52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DE2DC8-05F5-4F1B-AF3B-37ACA578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07A853-DF0B-477D-9E62-AF6BF19E0F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6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E28C47-017C-4254-9E08-5E741787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EBA502-E947-4589-9813-687A1CE42C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132C87-8F7E-42A9-AC3D-539F385A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168D00-1978-481F-8E18-84A5CBBC5B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49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AF345F-8B3C-4098-9918-E8460489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C6692B-F76B-4C16-8400-1979CC10BD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16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C20EEC-9B8F-4371-9D48-FD18ECA4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E2B507-ADBF-4690-B5EE-32375F8B21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83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2D2F9F-E33F-4518-92B3-6970890B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C21F87-3C22-41F4-B9C7-6E63712DDF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97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2C62D1-5405-48E8-A289-12067084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456C23-3BED-4B1A-9136-4DE65BB8B8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96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CA77AE-6C43-4D0A-92CE-BD477120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0E4B09-AA75-466A-90BC-AD2D59002E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85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C8A701-60C9-4927-ACE7-E78C8F0E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DCD970-07AC-40AD-AAC6-BE838B2473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47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立江</dc:creator>
  <cp:lastModifiedBy>张 立江</cp:lastModifiedBy>
  <cp:revision>1</cp:revision>
  <dcterms:created xsi:type="dcterms:W3CDTF">2020-02-20T07:08:12Z</dcterms:created>
  <dcterms:modified xsi:type="dcterms:W3CDTF">2020-02-20T07:08:12Z</dcterms:modified>
</cp:coreProperties>
</file>